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138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912075A-5136-438F-AE1E-3C2D3B324F7B}" type="doc">
      <dgm:prSet loTypeId="urn:microsoft.com/office/officeart/2016/7/layout/VerticalSolidAction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568538E-C122-4A86-8885-74014B70DE4C}">
      <dgm:prSet custT="1"/>
      <dgm:spPr/>
      <dgm:t>
        <a:bodyPr/>
        <a:lstStyle/>
        <a:p>
          <a:r>
            <a:rPr lang="en-US" sz="3200" dirty="0"/>
            <a:t>1</a:t>
          </a:r>
        </a:p>
      </dgm:t>
    </dgm:pt>
    <dgm:pt modelId="{CCF97F55-141C-477F-8590-708ABDF35A7A}" type="parTrans" cxnId="{6C98BF9A-E279-447A-8BE8-918E4F405B47}">
      <dgm:prSet/>
      <dgm:spPr/>
      <dgm:t>
        <a:bodyPr/>
        <a:lstStyle/>
        <a:p>
          <a:endParaRPr lang="en-US"/>
        </a:p>
      </dgm:t>
    </dgm:pt>
    <dgm:pt modelId="{C4E80020-A83A-466D-9E4A-A903A189B7B0}" type="sibTrans" cxnId="{6C98BF9A-E279-447A-8BE8-918E4F405B47}">
      <dgm:prSet/>
      <dgm:spPr/>
      <dgm:t>
        <a:bodyPr/>
        <a:lstStyle/>
        <a:p>
          <a:endParaRPr lang="en-US"/>
        </a:p>
      </dgm:t>
    </dgm:pt>
    <dgm:pt modelId="{89697F53-BB70-488A-9B6D-E418C2C105DB}">
      <dgm:prSet custT="1"/>
      <dgm:spPr/>
      <dgm:t>
        <a:bodyPr/>
        <a:lstStyle/>
        <a:p>
          <a:r>
            <a:rPr lang="en-US" sz="2400" dirty="0"/>
            <a:t>Limit COVID-19 Media Consumption</a:t>
          </a:r>
        </a:p>
      </dgm:t>
    </dgm:pt>
    <dgm:pt modelId="{DD449EC2-7CFB-4D1F-B4D5-A612F6B7BD69}" type="parTrans" cxnId="{0710C102-1690-4545-9E8E-EB704DBA7416}">
      <dgm:prSet/>
      <dgm:spPr/>
      <dgm:t>
        <a:bodyPr/>
        <a:lstStyle/>
        <a:p>
          <a:endParaRPr lang="en-US"/>
        </a:p>
      </dgm:t>
    </dgm:pt>
    <dgm:pt modelId="{F85B1610-770B-4C03-B3D0-DDB499DB0A53}" type="sibTrans" cxnId="{0710C102-1690-4545-9E8E-EB704DBA7416}">
      <dgm:prSet/>
      <dgm:spPr/>
      <dgm:t>
        <a:bodyPr/>
        <a:lstStyle/>
        <a:p>
          <a:endParaRPr lang="en-US"/>
        </a:p>
      </dgm:t>
    </dgm:pt>
    <dgm:pt modelId="{91814C20-2A02-446F-B272-F368DD18A846}">
      <dgm:prSet custT="1"/>
      <dgm:spPr/>
      <dgm:t>
        <a:bodyPr/>
        <a:lstStyle/>
        <a:p>
          <a:r>
            <a:rPr lang="en-US" sz="3200" dirty="0"/>
            <a:t>2</a:t>
          </a:r>
        </a:p>
      </dgm:t>
    </dgm:pt>
    <dgm:pt modelId="{6260C000-FCE1-4FAA-A019-763ACD42A937}" type="parTrans" cxnId="{052F00EE-9F6E-4521-9170-B41410B86836}">
      <dgm:prSet/>
      <dgm:spPr/>
      <dgm:t>
        <a:bodyPr/>
        <a:lstStyle/>
        <a:p>
          <a:endParaRPr lang="en-US"/>
        </a:p>
      </dgm:t>
    </dgm:pt>
    <dgm:pt modelId="{95FADB31-8897-417D-BFA0-E098CF3A0FAC}" type="sibTrans" cxnId="{052F00EE-9F6E-4521-9170-B41410B86836}">
      <dgm:prSet/>
      <dgm:spPr/>
      <dgm:t>
        <a:bodyPr/>
        <a:lstStyle/>
        <a:p>
          <a:endParaRPr lang="en-US"/>
        </a:p>
      </dgm:t>
    </dgm:pt>
    <dgm:pt modelId="{3077A166-54EA-4DEA-B49B-F92B19A78354}">
      <dgm:prSet custT="1"/>
      <dgm:spPr/>
      <dgm:t>
        <a:bodyPr/>
        <a:lstStyle/>
        <a:p>
          <a:r>
            <a:rPr lang="en-US" sz="2400" dirty="0"/>
            <a:t>Find Credible News Sources</a:t>
          </a:r>
        </a:p>
      </dgm:t>
    </dgm:pt>
    <dgm:pt modelId="{02859347-6656-4963-8FB9-BC72B1DA3DF1}" type="parTrans" cxnId="{2042F7B6-27C4-4A5E-ABE1-EC1C90472718}">
      <dgm:prSet/>
      <dgm:spPr/>
      <dgm:t>
        <a:bodyPr/>
        <a:lstStyle/>
        <a:p>
          <a:endParaRPr lang="en-US"/>
        </a:p>
      </dgm:t>
    </dgm:pt>
    <dgm:pt modelId="{3B9CEC10-0FF3-4EB2-9C50-80C292C648AF}" type="sibTrans" cxnId="{2042F7B6-27C4-4A5E-ABE1-EC1C90472718}">
      <dgm:prSet/>
      <dgm:spPr/>
      <dgm:t>
        <a:bodyPr/>
        <a:lstStyle/>
        <a:p>
          <a:endParaRPr lang="en-US"/>
        </a:p>
      </dgm:t>
    </dgm:pt>
    <dgm:pt modelId="{B8680DBF-53DD-4028-8D25-259FE25F579B}">
      <dgm:prSet custT="1"/>
      <dgm:spPr/>
      <dgm:t>
        <a:bodyPr/>
        <a:lstStyle/>
        <a:p>
          <a:r>
            <a:rPr lang="en-US" sz="3200" dirty="0"/>
            <a:t>3</a:t>
          </a:r>
        </a:p>
      </dgm:t>
    </dgm:pt>
    <dgm:pt modelId="{4984D634-8374-4668-AB81-EB6C563147F6}" type="parTrans" cxnId="{B4D4DD6E-AE35-4B9F-9C32-35E8C66D7AA5}">
      <dgm:prSet/>
      <dgm:spPr/>
      <dgm:t>
        <a:bodyPr/>
        <a:lstStyle/>
        <a:p>
          <a:endParaRPr lang="en-US"/>
        </a:p>
      </dgm:t>
    </dgm:pt>
    <dgm:pt modelId="{C7E4AD7D-686A-4368-9C89-F9FB744B1A8A}" type="sibTrans" cxnId="{B4D4DD6E-AE35-4B9F-9C32-35E8C66D7AA5}">
      <dgm:prSet/>
      <dgm:spPr/>
      <dgm:t>
        <a:bodyPr/>
        <a:lstStyle/>
        <a:p>
          <a:endParaRPr lang="en-US"/>
        </a:p>
      </dgm:t>
    </dgm:pt>
    <dgm:pt modelId="{BBDF0164-CE4C-4470-9BDB-03F745E0F155}">
      <dgm:prSet custT="1"/>
      <dgm:spPr/>
      <dgm:t>
        <a:bodyPr/>
        <a:lstStyle/>
        <a:p>
          <a:r>
            <a:rPr lang="en-US" sz="2400" dirty="0"/>
            <a:t>Use Technology to Connect with Other</a:t>
          </a:r>
        </a:p>
      </dgm:t>
    </dgm:pt>
    <dgm:pt modelId="{94B2E123-4913-4AFD-86DA-BAA81DD77D06}" type="parTrans" cxnId="{066504CD-591B-4DCD-814E-D86A80372FF9}">
      <dgm:prSet/>
      <dgm:spPr/>
      <dgm:t>
        <a:bodyPr/>
        <a:lstStyle/>
        <a:p>
          <a:endParaRPr lang="en-US"/>
        </a:p>
      </dgm:t>
    </dgm:pt>
    <dgm:pt modelId="{AC593F43-2BC3-4026-9FE1-8E15CCEB47F7}" type="sibTrans" cxnId="{066504CD-591B-4DCD-814E-D86A80372FF9}">
      <dgm:prSet/>
      <dgm:spPr/>
      <dgm:t>
        <a:bodyPr/>
        <a:lstStyle/>
        <a:p>
          <a:endParaRPr lang="en-US"/>
        </a:p>
      </dgm:t>
    </dgm:pt>
    <dgm:pt modelId="{BE7F38CE-83F8-4B73-BD33-E21F940EFB2A}">
      <dgm:prSet custT="1"/>
      <dgm:spPr/>
      <dgm:t>
        <a:bodyPr/>
        <a:lstStyle/>
        <a:p>
          <a:r>
            <a:rPr lang="en-US" sz="3200" dirty="0"/>
            <a:t>4</a:t>
          </a:r>
        </a:p>
      </dgm:t>
    </dgm:pt>
    <dgm:pt modelId="{301549A3-5AC8-4C38-B87D-B74682953F33}" type="parTrans" cxnId="{05F2279F-FA64-4481-BF2A-998105D5D845}">
      <dgm:prSet/>
      <dgm:spPr/>
      <dgm:t>
        <a:bodyPr/>
        <a:lstStyle/>
        <a:p>
          <a:endParaRPr lang="en-US"/>
        </a:p>
      </dgm:t>
    </dgm:pt>
    <dgm:pt modelId="{0324172D-CD33-496C-897D-0D4E925AE2C4}" type="sibTrans" cxnId="{05F2279F-FA64-4481-BF2A-998105D5D845}">
      <dgm:prSet/>
      <dgm:spPr/>
      <dgm:t>
        <a:bodyPr/>
        <a:lstStyle/>
        <a:p>
          <a:endParaRPr lang="en-US"/>
        </a:p>
      </dgm:t>
    </dgm:pt>
    <dgm:pt modelId="{72395E56-BB0A-4A82-ADA1-016DA1590349}">
      <dgm:prSet custT="1"/>
      <dgm:spPr/>
      <dgm:t>
        <a:bodyPr/>
        <a:lstStyle/>
        <a:p>
          <a:r>
            <a:rPr lang="en-US" sz="2400" dirty="0"/>
            <a:t>Practice Self-Care</a:t>
          </a:r>
        </a:p>
      </dgm:t>
    </dgm:pt>
    <dgm:pt modelId="{AE6A70B5-22DE-40F0-BFA8-9C9014D796A3}" type="parTrans" cxnId="{4D1B1F9C-50E7-40F4-A8C3-7F0FF33B5586}">
      <dgm:prSet/>
      <dgm:spPr/>
      <dgm:t>
        <a:bodyPr/>
        <a:lstStyle/>
        <a:p>
          <a:endParaRPr lang="en-US"/>
        </a:p>
      </dgm:t>
    </dgm:pt>
    <dgm:pt modelId="{F5B96A22-5E58-4611-8041-A65EBD007D8B}" type="sibTrans" cxnId="{4D1B1F9C-50E7-40F4-A8C3-7F0FF33B5586}">
      <dgm:prSet/>
      <dgm:spPr/>
      <dgm:t>
        <a:bodyPr/>
        <a:lstStyle/>
        <a:p>
          <a:endParaRPr lang="en-US"/>
        </a:p>
      </dgm:t>
    </dgm:pt>
    <dgm:pt modelId="{B8C64524-7F6D-49DF-BD5B-DE9831669FA9}">
      <dgm:prSet custT="1"/>
      <dgm:spPr/>
      <dgm:t>
        <a:bodyPr/>
        <a:lstStyle/>
        <a:p>
          <a:r>
            <a:rPr lang="en-US" sz="1600" dirty="0"/>
            <a:t>Over exposure to news can lead to increase stress and anxiety</a:t>
          </a:r>
        </a:p>
      </dgm:t>
    </dgm:pt>
    <dgm:pt modelId="{11639FA7-DF9D-4188-92F7-C808B595AC29}" type="parTrans" cxnId="{14B62B3A-529D-41B9-8D3F-4760258E04DC}">
      <dgm:prSet/>
      <dgm:spPr/>
      <dgm:t>
        <a:bodyPr/>
        <a:lstStyle/>
        <a:p>
          <a:endParaRPr lang="en-US"/>
        </a:p>
      </dgm:t>
    </dgm:pt>
    <dgm:pt modelId="{8E478414-CF0A-4706-93EA-BFFC84E5F2EB}" type="sibTrans" cxnId="{14B62B3A-529D-41B9-8D3F-4760258E04DC}">
      <dgm:prSet/>
      <dgm:spPr/>
      <dgm:t>
        <a:bodyPr/>
        <a:lstStyle/>
        <a:p>
          <a:endParaRPr lang="en-US"/>
        </a:p>
      </dgm:t>
    </dgm:pt>
    <dgm:pt modelId="{41DA0EAD-68C2-40CF-85AD-951531FBB993}">
      <dgm:prSet custT="1"/>
      <dgm:spPr/>
      <dgm:t>
        <a:bodyPr/>
        <a:lstStyle/>
        <a:p>
          <a:r>
            <a:rPr lang="en-US" sz="1600" b="0" i="0" dirty="0"/>
            <a:t>Find credible sources issuing guidelines and recommendations, such as the CDC and World Health Organization.</a:t>
          </a:r>
          <a:endParaRPr lang="en-US" sz="1600" dirty="0"/>
        </a:p>
      </dgm:t>
    </dgm:pt>
    <dgm:pt modelId="{A764D16E-3B34-4322-A97F-19002DBB35DD}" type="parTrans" cxnId="{28C254D8-5669-463E-AE42-A3012C2BB4B7}">
      <dgm:prSet/>
      <dgm:spPr/>
      <dgm:t>
        <a:bodyPr/>
        <a:lstStyle/>
        <a:p>
          <a:endParaRPr lang="en-US"/>
        </a:p>
      </dgm:t>
    </dgm:pt>
    <dgm:pt modelId="{BB0744CE-0DE1-4457-ACD1-7310ACDD6B34}" type="sibTrans" cxnId="{28C254D8-5669-463E-AE42-A3012C2BB4B7}">
      <dgm:prSet/>
      <dgm:spPr/>
      <dgm:t>
        <a:bodyPr/>
        <a:lstStyle/>
        <a:p>
          <a:endParaRPr lang="en-US"/>
        </a:p>
      </dgm:t>
    </dgm:pt>
    <dgm:pt modelId="{1A0AC6FF-F1DA-4AE0-A254-12C57DE0312C}">
      <dgm:prSet custT="1"/>
      <dgm:spPr/>
      <dgm:t>
        <a:bodyPr/>
        <a:lstStyle/>
        <a:p>
          <a:r>
            <a:rPr lang="en-US" sz="1600" dirty="0"/>
            <a:t>Connecting with others can reduce levels of anxiety and boredom. </a:t>
          </a:r>
        </a:p>
      </dgm:t>
    </dgm:pt>
    <dgm:pt modelId="{2B581880-2122-46D3-962A-5F17E4003326}" type="parTrans" cxnId="{C2742B55-F80B-4A82-86FF-F74052EF8EB7}">
      <dgm:prSet/>
      <dgm:spPr/>
      <dgm:t>
        <a:bodyPr/>
        <a:lstStyle/>
        <a:p>
          <a:endParaRPr lang="en-US"/>
        </a:p>
      </dgm:t>
    </dgm:pt>
    <dgm:pt modelId="{B76CB122-C38A-430B-9F57-4FC40554951F}" type="sibTrans" cxnId="{C2742B55-F80B-4A82-86FF-F74052EF8EB7}">
      <dgm:prSet/>
      <dgm:spPr/>
      <dgm:t>
        <a:bodyPr/>
        <a:lstStyle/>
        <a:p>
          <a:endParaRPr lang="en-US"/>
        </a:p>
      </dgm:t>
    </dgm:pt>
    <dgm:pt modelId="{D9394E81-5927-43B9-880B-F48A234B2FAD}">
      <dgm:prSet custT="1"/>
      <dgm:spPr/>
      <dgm:t>
        <a:bodyPr/>
        <a:lstStyle/>
        <a:p>
          <a:r>
            <a:rPr lang="en-US" sz="1600" dirty="0"/>
            <a:t>Exercise the body and mind to recharge daily.</a:t>
          </a:r>
        </a:p>
      </dgm:t>
    </dgm:pt>
    <dgm:pt modelId="{09394930-0E87-46EC-AAB1-EE543814920A}" type="parTrans" cxnId="{B940EDFE-3ED8-40CA-9967-44D544114E5E}">
      <dgm:prSet/>
      <dgm:spPr/>
      <dgm:t>
        <a:bodyPr/>
        <a:lstStyle/>
        <a:p>
          <a:endParaRPr lang="en-US"/>
        </a:p>
      </dgm:t>
    </dgm:pt>
    <dgm:pt modelId="{28B970E6-2C7A-43F9-8BF3-EB4B01BD1E8D}" type="sibTrans" cxnId="{B940EDFE-3ED8-40CA-9967-44D544114E5E}">
      <dgm:prSet/>
      <dgm:spPr/>
      <dgm:t>
        <a:bodyPr/>
        <a:lstStyle/>
        <a:p>
          <a:endParaRPr lang="en-US"/>
        </a:p>
      </dgm:t>
    </dgm:pt>
    <dgm:pt modelId="{0C1F5569-51B2-41E2-922B-8C5B1CA50CEC}" type="pres">
      <dgm:prSet presAssocID="{9912075A-5136-438F-AE1E-3C2D3B324F7B}" presName="Name0" presStyleCnt="0">
        <dgm:presLayoutVars>
          <dgm:dir/>
          <dgm:animLvl val="lvl"/>
          <dgm:resizeHandles val="exact"/>
        </dgm:presLayoutVars>
      </dgm:prSet>
      <dgm:spPr/>
    </dgm:pt>
    <dgm:pt modelId="{3DBA94B0-27BF-4FA6-A030-DECCC381D5CC}" type="pres">
      <dgm:prSet presAssocID="{3568538E-C122-4A86-8885-74014B70DE4C}" presName="linNode" presStyleCnt="0"/>
      <dgm:spPr/>
    </dgm:pt>
    <dgm:pt modelId="{ABE5C130-5638-448A-9E6A-9D36B38AF096}" type="pres">
      <dgm:prSet presAssocID="{3568538E-C122-4A86-8885-74014B70DE4C}" presName="parentText" presStyleLbl="alignNode1" presStyleIdx="0" presStyleCnt="4">
        <dgm:presLayoutVars>
          <dgm:chMax val="1"/>
          <dgm:bulletEnabled/>
        </dgm:presLayoutVars>
      </dgm:prSet>
      <dgm:spPr/>
    </dgm:pt>
    <dgm:pt modelId="{62374C48-7332-448B-8C06-3A8F13001678}" type="pres">
      <dgm:prSet presAssocID="{3568538E-C122-4A86-8885-74014B70DE4C}" presName="descendantText" presStyleLbl="alignAccFollowNode1" presStyleIdx="0" presStyleCnt="4">
        <dgm:presLayoutVars>
          <dgm:bulletEnabled/>
        </dgm:presLayoutVars>
      </dgm:prSet>
      <dgm:spPr/>
    </dgm:pt>
    <dgm:pt modelId="{3E5D12F1-7A16-4B26-B853-E8991B6442BC}" type="pres">
      <dgm:prSet presAssocID="{C4E80020-A83A-466D-9E4A-A903A189B7B0}" presName="sp" presStyleCnt="0"/>
      <dgm:spPr/>
    </dgm:pt>
    <dgm:pt modelId="{F92BFCDA-0FD6-4DB0-BD46-EC1676D54066}" type="pres">
      <dgm:prSet presAssocID="{91814C20-2A02-446F-B272-F368DD18A846}" presName="linNode" presStyleCnt="0"/>
      <dgm:spPr/>
    </dgm:pt>
    <dgm:pt modelId="{76AB76EA-41EC-4929-9D4D-A8E11DA062F5}" type="pres">
      <dgm:prSet presAssocID="{91814C20-2A02-446F-B272-F368DD18A846}" presName="parentText" presStyleLbl="alignNode1" presStyleIdx="1" presStyleCnt="4">
        <dgm:presLayoutVars>
          <dgm:chMax val="1"/>
          <dgm:bulletEnabled/>
        </dgm:presLayoutVars>
      </dgm:prSet>
      <dgm:spPr/>
    </dgm:pt>
    <dgm:pt modelId="{49F21E38-CAD4-454D-BCEA-66D3DB48AA93}" type="pres">
      <dgm:prSet presAssocID="{91814C20-2A02-446F-B272-F368DD18A846}" presName="descendantText" presStyleLbl="alignAccFollowNode1" presStyleIdx="1" presStyleCnt="4">
        <dgm:presLayoutVars>
          <dgm:bulletEnabled/>
        </dgm:presLayoutVars>
      </dgm:prSet>
      <dgm:spPr/>
    </dgm:pt>
    <dgm:pt modelId="{AFB1D841-8CA2-4823-B3DC-141680CE459A}" type="pres">
      <dgm:prSet presAssocID="{95FADB31-8897-417D-BFA0-E098CF3A0FAC}" presName="sp" presStyleCnt="0"/>
      <dgm:spPr/>
    </dgm:pt>
    <dgm:pt modelId="{2B1F2509-F349-47E9-8855-50857A834F3D}" type="pres">
      <dgm:prSet presAssocID="{B8680DBF-53DD-4028-8D25-259FE25F579B}" presName="linNode" presStyleCnt="0"/>
      <dgm:spPr/>
    </dgm:pt>
    <dgm:pt modelId="{7F4DF952-7C20-4065-A6BD-8E4A3C6EC8F2}" type="pres">
      <dgm:prSet presAssocID="{B8680DBF-53DD-4028-8D25-259FE25F579B}" presName="parentText" presStyleLbl="alignNode1" presStyleIdx="2" presStyleCnt="4">
        <dgm:presLayoutVars>
          <dgm:chMax val="1"/>
          <dgm:bulletEnabled/>
        </dgm:presLayoutVars>
      </dgm:prSet>
      <dgm:spPr/>
    </dgm:pt>
    <dgm:pt modelId="{A5DAF59E-EABC-4024-A3C1-9D3025344386}" type="pres">
      <dgm:prSet presAssocID="{B8680DBF-53DD-4028-8D25-259FE25F579B}" presName="descendantText" presStyleLbl="alignAccFollowNode1" presStyleIdx="2" presStyleCnt="4">
        <dgm:presLayoutVars>
          <dgm:bulletEnabled/>
        </dgm:presLayoutVars>
      </dgm:prSet>
      <dgm:spPr/>
    </dgm:pt>
    <dgm:pt modelId="{08D6564F-FE4A-40C5-9150-0327F5CBEAC8}" type="pres">
      <dgm:prSet presAssocID="{C7E4AD7D-686A-4368-9C89-F9FB744B1A8A}" presName="sp" presStyleCnt="0"/>
      <dgm:spPr/>
    </dgm:pt>
    <dgm:pt modelId="{2E702A3F-8273-459B-A32D-63A7C206BB3A}" type="pres">
      <dgm:prSet presAssocID="{BE7F38CE-83F8-4B73-BD33-E21F940EFB2A}" presName="linNode" presStyleCnt="0"/>
      <dgm:spPr/>
    </dgm:pt>
    <dgm:pt modelId="{31C309D4-9CF2-4888-A7FB-1EEC20C73D3F}" type="pres">
      <dgm:prSet presAssocID="{BE7F38CE-83F8-4B73-BD33-E21F940EFB2A}" presName="parentText" presStyleLbl="alignNode1" presStyleIdx="3" presStyleCnt="4">
        <dgm:presLayoutVars>
          <dgm:chMax val="1"/>
          <dgm:bulletEnabled/>
        </dgm:presLayoutVars>
      </dgm:prSet>
      <dgm:spPr/>
    </dgm:pt>
    <dgm:pt modelId="{36AC363D-DEDA-44FA-A882-69C005F698F9}" type="pres">
      <dgm:prSet presAssocID="{BE7F38CE-83F8-4B73-BD33-E21F940EFB2A}" presName="descendantText" presStyleLbl="alignAccFollowNode1" presStyleIdx="3" presStyleCnt="4">
        <dgm:presLayoutVars>
          <dgm:bulletEnabled/>
        </dgm:presLayoutVars>
      </dgm:prSet>
      <dgm:spPr/>
    </dgm:pt>
  </dgm:ptLst>
  <dgm:cxnLst>
    <dgm:cxn modelId="{0710C102-1690-4545-9E8E-EB704DBA7416}" srcId="{3568538E-C122-4A86-8885-74014B70DE4C}" destId="{89697F53-BB70-488A-9B6D-E418C2C105DB}" srcOrd="0" destOrd="0" parTransId="{DD449EC2-7CFB-4D1F-B4D5-A612F6B7BD69}" sibTransId="{F85B1610-770B-4C03-B3D0-DDB499DB0A53}"/>
    <dgm:cxn modelId="{E2BE390E-D5DB-4C48-A012-C73A85C6C0E8}" type="presOf" srcId="{3568538E-C122-4A86-8885-74014B70DE4C}" destId="{ABE5C130-5638-448A-9E6A-9D36B38AF096}" srcOrd="0" destOrd="0" presId="urn:microsoft.com/office/officeart/2016/7/layout/VerticalSolidActionList"/>
    <dgm:cxn modelId="{17AB6B21-02F5-4BC5-BCE6-3115FAA7CDDA}" type="presOf" srcId="{BE7F38CE-83F8-4B73-BD33-E21F940EFB2A}" destId="{31C309D4-9CF2-4888-A7FB-1EEC20C73D3F}" srcOrd="0" destOrd="0" presId="urn:microsoft.com/office/officeart/2016/7/layout/VerticalSolidActionList"/>
    <dgm:cxn modelId="{14B62B3A-529D-41B9-8D3F-4760258E04DC}" srcId="{89697F53-BB70-488A-9B6D-E418C2C105DB}" destId="{B8C64524-7F6D-49DF-BD5B-DE9831669FA9}" srcOrd="0" destOrd="0" parTransId="{11639FA7-DF9D-4188-92F7-C808B595AC29}" sibTransId="{8E478414-CF0A-4706-93EA-BFFC84E5F2EB}"/>
    <dgm:cxn modelId="{CF3E606D-7EFA-4EE6-9C5D-F1FFB1681B77}" type="presOf" srcId="{D9394E81-5927-43B9-880B-F48A234B2FAD}" destId="{36AC363D-DEDA-44FA-A882-69C005F698F9}" srcOrd="0" destOrd="1" presId="urn:microsoft.com/office/officeart/2016/7/layout/VerticalSolidActionList"/>
    <dgm:cxn modelId="{B4D4DD6E-AE35-4B9F-9C32-35E8C66D7AA5}" srcId="{9912075A-5136-438F-AE1E-3C2D3B324F7B}" destId="{B8680DBF-53DD-4028-8D25-259FE25F579B}" srcOrd="2" destOrd="0" parTransId="{4984D634-8374-4668-AB81-EB6C563147F6}" sibTransId="{C7E4AD7D-686A-4368-9C89-F9FB744B1A8A}"/>
    <dgm:cxn modelId="{C2742B55-F80B-4A82-86FF-F74052EF8EB7}" srcId="{BBDF0164-CE4C-4470-9BDB-03F745E0F155}" destId="{1A0AC6FF-F1DA-4AE0-A254-12C57DE0312C}" srcOrd="0" destOrd="0" parTransId="{2B581880-2122-46D3-962A-5F17E4003326}" sibTransId="{B76CB122-C38A-430B-9F57-4FC40554951F}"/>
    <dgm:cxn modelId="{B7E37176-1EEF-4727-9E75-46F879BC330F}" type="presOf" srcId="{B8680DBF-53DD-4028-8D25-259FE25F579B}" destId="{7F4DF952-7C20-4065-A6BD-8E4A3C6EC8F2}" srcOrd="0" destOrd="0" presId="urn:microsoft.com/office/officeart/2016/7/layout/VerticalSolidActionList"/>
    <dgm:cxn modelId="{F639BC81-DDEC-4607-9EBC-797715799A2C}" type="presOf" srcId="{B8C64524-7F6D-49DF-BD5B-DE9831669FA9}" destId="{62374C48-7332-448B-8C06-3A8F13001678}" srcOrd="0" destOrd="1" presId="urn:microsoft.com/office/officeart/2016/7/layout/VerticalSolidActionList"/>
    <dgm:cxn modelId="{6C98BF9A-E279-447A-8BE8-918E4F405B47}" srcId="{9912075A-5136-438F-AE1E-3C2D3B324F7B}" destId="{3568538E-C122-4A86-8885-74014B70DE4C}" srcOrd="0" destOrd="0" parTransId="{CCF97F55-141C-477F-8590-708ABDF35A7A}" sibTransId="{C4E80020-A83A-466D-9E4A-A903A189B7B0}"/>
    <dgm:cxn modelId="{4D1B1F9C-50E7-40F4-A8C3-7F0FF33B5586}" srcId="{BE7F38CE-83F8-4B73-BD33-E21F940EFB2A}" destId="{72395E56-BB0A-4A82-ADA1-016DA1590349}" srcOrd="0" destOrd="0" parTransId="{AE6A70B5-22DE-40F0-BFA8-9C9014D796A3}" sibTransId="{F5B96A22-5E58-4611-8041-A65EBD007D8B}"/>
    <dgm:cxn modelId="{C415B59C-03BD-41CD-BEFF-872D91850DE5}" type="presOf" srcId="{72395E56-BB0A-4A82-ADA1-016DA1590349}" destId="{36AC363D-DEDA-44FA-A882-69C005F698F9}" srcOrd="0" destOrd="0" presId="urn:microsoft.com/office/officeart/2016/7/layout/VerticalSolidActionList"/>
    <dgm:cxn modelId="{05F2279F-FA64-4481-BF2A-998105D5D845}" srcId="{9912075A-5136-438F-AE1E-3C2D3B324F7B}" destId="{BE7F38CE-83F8-4B73-BD33-E21F940EFB2A}" srcOrd="3" destOrd="0" parTransId="{301549A3-5AC8-4C38-B87D-B74682953F33}" sibTransId="{0324172D-CD33-496C-897D-0D4E925AE2C4}"/>
    <dgm:cxn modelId="{E3DE18A2-F64D-4A17-8FD3-5796416A0989}" type="presOf" srcId="{91814C20-2A02-446F-B272-F368DD18A846}" destId="{76AB76EA-41EC-4929-9D4D-A8E11DA062F5}" srcOrd="0" destOrd="0" presId="urn:microsoft.com/office/officeart/2016/7/layout/VerticalSolidActionList"/>
    <dgm:cxn modelId="{AB0C26AE-F7D4-4747-9F27-D7DDD5AC3605}" type="presOf" srcId="{89697F53-BB70-488A-9B6D-E418C2C105DB}" destId="{62374C48-7332-448B-8C06-3A8F13001678}" srcOrd="0" destOrd="0" presId="urn:microsoft.com/office/officeart/2016/7/layout/VerticalSolidActionList"/>
    <dgm:cxn modelId="{BF2D50B4-01D6-4282-838D-6B9F6D67920B}" type="presOf" srcId="{9912075A-5136-438F-AE1E-3C2D3B324F7B}" destId="{0C1F5569-51B2-41E2-922B-8C5B1CA50CEC}" srcOrd="0" destOrd="0" presId="urn:microsoft.com/office/officeart/2016/7/layout/VerticalSolidActionList"/>
    <dgm:cxn modelId="{2042F7B6-27C4-4A5E-ABE1-EC1C90472718}" srcId="{91814C20-2A02-446F-B272-F368DD18A846}" destId="{3077A166-54EA-4DEA-B49B-F92B19A78354}" srcOrd="0" destOrd="0" parTransId="{02859347-6656-4963-8FB9-BC72B1DA3DF1}" sibTransId="{3B9CEC10-0FF3-4EB2-9C50-80C292C648AF}"/>
    <dgm:cxn modelId="{2243CDC3-60DC-4AB8-AFCD-7B4826AC350A}" type="presOf" srcId="{41DA0EAD-68C2-40CF-85AD-951531FBB993}" destId="{49F21E38-CAD4-454D-BCEA-66D3DB48AA93}" srcOrd="0" destOrd="1" presId="urn:microsoft.com/office/officeart/2016/7/layout/VerticalSolidActionList"/>
    <dgm:cxn modelId="{066504CD-591B-4DCD-814E-D86A80372FF9}" srcId="{B8680DBF-53DD-4028-8D25-259FE25F579B}" destId="{BBDF0164-CE4C-4470-9BDB-03F745E0F155}" srcOrd="0" destOrd="0" parTransId="{94B2E123-4913-4AFD-86DA-BAA81DD77D06}" sibTransId="{AC593F43-2BC3-4026-9FE1-8E15CCEB47F7}"/>
    <dgm:cxn modelId="{6755EBCE-FCC3-49EB-8EAF-8C21C2700FD6}" type="presOf" srcId="{BBDF0164-CE4C-4470-9BDB-03F745E0F155}" destId="{A5DAF59E-EABC-4024-A3C1-9D3025344386}" srcOrd="0" destOrd="0" presId="urn:microsoft.com/office/officeart/2016/7/layout/VerticalSolidActionList"/>
    <dgm:cxn modelId="{28C254D8-5669-463E-AE42-A3012C2BB4B7}" srcId="{3077A166-54EA-4DEA-B49B-F92B19A78354}" destId="{41DA0EAD-68C2-40CF-85AD-951531FBB993}" srcOrd="0" destOrd="0" parTransId="{A764D16E-3B34-4322-A97F-19002DBB35DD}" sibTransId="{BB0744CE-0DE1-4457-ACD1-7310ACDD6B34}"/>
    <dgm:cxn modelId="{052F00EE-9F6E-4521-9170-B41410B86836}" srcId="{9912075A-5136-438F-AE1E-3C2D3B324F7B}" destId="{91814C20-2A02-446F-B272-F368DD18A846}" srcOrd="1" destOrd="0" parTransId="{6260C000-FCE1-4FAA-A019-763ACD42A937}" sibTransId="{95FADB31-8897-417D-BFA0-E098CF3A0FAC}"/>
    <dgm:cxn modelId="{056192F4-6A1A-4FC3-B1B1-4638AEC90CFC}" type="presOf" srcId="{3077A166-54EA-4DEA-B49B-F92B19A78354}" destId="{49F21E38-CAD4-454D-BCEA-66D3DB48AA93}" srcOrd="0" destOrd="0" presId="urn:microsoft.com/office/officeart/2016/7/layout/VerticalSolidActionList"/>
    <dgm:cxn modelId="{5BC965F8-33EF-49B1-97C1-EC7340F48213}" type="presOf" srcId="{1A0AC6FF-F1DA-4AE0-A254-12C57DE0312C}" destId="{A5DAF59E-EABC-4024-A3C1-9D3025344386}" srcOrd="0" destOrd="1" presId="urn:microsoft.com/office/officeart/2016/7/layout/VerticalSolidActionList"/>
    <dgm:cxn modelId="{B940EDFE-3ED8-40CA-9967-44D544114E5E}" srcId="{72395E56-BB0A-4A82-ADA1-016DA1590349}" destId="{D9394E81-5927-43B9-880B-F48A234B2FAD}" srcOrd="0" destOrd="0" parTransId="{09394930-0E87-46EC-AAB1-EE543814920A}" sibTransId="{28B970E6-2C7A-43F9-8BF3-EB4B01BD1E8D}"/>
    <dgm:cxn modelId="{06B5A74C-44E1-42BB-AB45-D4D432AC5B54}" type="presParOf" srcId="{0C1F5569-51B2-41E2-922B-8C5B1CA50CEC}" destId="{3DBA94B0-27BF-4FA6-A030-DECCC381D5CC}" srcOrd="0" destOrd="0" presId="urn:microsoft.com/office/officeart/2016/7/layout/VerticalSolidActionList"/>
    <dgm:cxn modelId="{E5806312-B4DA-4D3D-A720-3E81A1CBECAD}" type="presParOf" srcId="{3DBA94B0-27BF-4FA6-A030-DECCC381D5CC}" destId="{ABE5C130-5638-448A-9E6A-9D36B38AF096}" srcOrd="0" destOrd="0" presId="urn:microsoft.com/office/officeart/2016/7/layout/VerticalSolidActionList"/>
    <dgm:cxn modelId="{0073F331-92AE-4737-83C4-63D618330B54}" type="presParOf" srcId="{3DBA94B0-27BF-4FA6-A030-DECCC381D5CC}" destId="{62374C48-7332-448B-8C06-3A8F13001678}" srcOrd="1" destOrd="0" presId="urn:microsoft.com/office/officeart/2016/7/layout/VerticalSolidActionList"/>
    <dgm:cxn modelId="{D5B77D9C-0FC3-4311-A1AA-048CD22C1CC7}" type="presParOf" srcId="{0C1F5569-51B2-41E2-922B-8C5B1CA50CEC}" destId="{3E5D12F1-7A16-4B26-B853-E8991B6442BC}" srcOrd="1" destOrd="0" presId="urn:microsoft.com/office/officeart/2016/7/layout/VerticalSolidActionList"/>
    <dgm:cxn modelId="{C0E8DF1A-002A-4068-AA52-4316BF77BAE2}" type="presParOf" srcId="{0C1F5569-51B2-41E2-922B-8C5B1CA50CEC}" destId="{F92BFCDA-0FD6-4DB0-BD46-EC1676D54066}" srcOrd="2" destOrd="0" presId="urn:microsoft.com/office/officeart/2016/7/layout/VerticalSolidActionList"/>
    <dgm:cxn modelId="{7F214727-D91A-4691-98FB-A8A9E88DF82C}" type="presParOf" srcId="{F92BFCDA-0FD6-4DB0-BD46-EC1676D54066}" destId="{76AB76EA-41EC-4929-9D4D-A8E11DA062F5}" srcOrd="0" destOrd="0" presId="urn:microsoft.com/office/officeart/2016/7/layout/VerticalSolidActionList"/>
    <dgm:cxn modelId="{FEC84583-2B34-410D-A0B0-80A40FF57949}" type="presParOf" srcId="{F92BFCDA-0FD6-4DB0-BD46-EC1676D54066}" destId="{49F21E38-CAD4-454D-BCEA-66D3DB48AA93}" srcOrd="1" destOrd="0" presId="urn:microsoft.com/office/officeart/2016/7/layout/VerticalSolidActionList"/>
    <dgm:cxn modelId="{3F12BC2B-2492-45AF-B3B1-8E5CF6A50B41}" type="presParOf" srcId="{0C1F5569-51B2-41E2-922B-8C5B1CA50CEC}" destId="{AFB1D841-8CA2-4823-B3DC-141680CE459A}" srcOrd="3" destOrd="0" presId="urn:microsoft.com/office/officeart/2016/7/layout/VerticalSolidActionList"/>
    <dgm:cxn modelId="{B8E08AF8-ADDB-42AD-A856-001B40E72E01}" type="presParOf" srcId="{0C1F5569-51B2-41E2-922B-8C5B1CA50CEC}" destId="{2B1F2509-F349-47E9-8855-50857A834F3D}" srcOrd="4" destOrd="0" presId="urn:microsoft.com/office/officeart/2016/7/layout/VerticalSolidActionList"/>
    <dgm:cxn modelId="{28F1154F-6B23-4729-9518-88E701697DEB}" type="presParOf" srcId="{2B1F2509-F349-47E9-8855-50857A834F3D}" destId="{7F4DF952-7C20-4065-A6BD-8E4A3C6EC8F2}" srcOrd="0" destOrd="0" presId="urn:microsoft.com/office/officeart/2016/7/layout/VerticalSolidActionList"/>
    <dgm:cxn modelId="{9A6AC31A-96E8-4A39-B409-E578B1186672}" type="presParOf" srcId="{2B1F2509-F349-47E9-8855-50857A834F3D}" destId="{A5DAF59E-EABC-4024-A3C1-9D3025344386}" srcOrd="1" destOrd="0" presId="urn:microsoft.com/office/officeart/2016/7/layout/VerticalSolidActionList"/>
    <dgm:cxn modelId="{4326E95F-1134-4CFE-8BFE-BE690BE5140B}" type="presParOf" srcId="{0C1F5569-51B2-41E2-922B-8C5B1CA50CEC}" destId="{08D6564F-FE4A-40C5-9150-0327F5CBEAC8}" srcOrd="5" destOrd="0" presId="urn:microsoft.com/office/officeart/2016/7/layout/VerticalSolidActionList"/>
    <dgm:cxn modelId="{B0D339AA-5947-48CE-91E1-960E94D50D45}" type="presParOf" srcId="{0C1F5569-51B2-41E2-922B-8C5B1CA50CEC}" destId="{2E702A3F-8273-459B-A32D-63A7C206BB3A}" srcOrd="6" destOrd="0" presId="urn:microsoft.com/office/officeart/2016/7/layout/VerticalSolidActionList"/>
    <dgm:cxn modelId="{B99EF810-1388-47E7-89F5-7AFBCE948A4E}" type="presParOf" srcId="{2E702A3F-8273-459B-A32D-63A7C206BB3A}" destId="{31C309D4-9CF2-4888-A7FB-1EEC20C73D3F}" srcOrd="0" destOrd="0" presId="urn:microsoft.com/office/officeart/2016/7/layout/VerticalSolidActionList"/>
    <dgm:cxn modelId="{19302DB2-B24C-4337-B0D6-A606246A6C80}" type="presParOf" srcId="{2E702A3F-8273-459B-A32D-63A7C206BB3A}" destId="{36AC363D-DEDA-44FA-A882-69C005F698F9}" srcOrd="1" destOrd="0" presId="urn:microsoft.com/office/officeart/2016/7/layout/VerticalSolidAc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374C48-7332-448B-8C06-3A8F13001678}">
      <dsp:nvSpPr>
        <dsp:cNvPr id="0" name=""/>
        <dsp:cNvSpPr/>
      </dsp:nvSpPr>
      <dsp:spPr>
        <a:xfrm>
          <a:off x="1400731" y="2687"/>
          <a:ext cx="5602927" cy="139202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8712" tIns="353573" rIns="108712" bIns="353573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Limit COVID-19 Media Consumption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Over exposure to news can lead to increase stress and anxiety</a:t>
          </a:r>
        </a:p>
      </dsp:txBody>
      <dsp:txXfrm>
        <a:off x="1400731" y="2687"/>
        <a:ext cx="5602927" cy="1392021"/>
      </dsp:txXfrm>
    </dsp:sp>
    <dsp:sp modelId="{ABE5C130-5638-448A-9E6A-9D36B38AF096}">
      <dsp:nvSpPr>
        <dsp:cNvPr id="0" name=""/>
        <dsp:cNvSpPr/>
      </dsp:nvSpPr>
      <dsp:spPr>
        <a:xfrm>
          <a:off x="0" y="2687"/>
          <a:ext cx="1400731" cy="13920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4122" tIns="137501" rIns="74122" bIns="137501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1</a:t>
          </a:r>
        </a:p>
      </dsp:txBody>
      <dsp:txXfrm>
        <a:off x="0" y="2687"/>
        <a:ext cx="1400731" cy="1392021"/>
      </dsp:txXfrm>
    </dsp:sp>
    <dsp:sp modelId="{49F21E38-CAD4-454D-BCEA-66D3DB48AA93}">
      <dsp:nvSpPr>
        <dsp:cNvPr id="0" name=""/>
        <dsp:cNvSpPr/>
      </dsp:nvSpPr>
      <dsp:spPr>
        <a:xfrm>
          <a:off x="1400731" y="1478230"/>
          <a:ext cx="5602927" cy="139202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8712" tIns="353573" rIns="108712" bIns="353573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Find Credible News Sources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b="0" i="0" kern="1200" dirty="0"/>
            <a:t>Find credible sources issuing guidelines and recommendations, such as the CDC and World Health Organization.</a:t>
          </a:r>
          <a:endParaRPr lang="en-US" sz="1600" kern="1200" dirty="0"/>
        </a:p>
      </dsp:txBody>
      <dsp:txXfrm>
        <a:off x="1400731" y="1478230"/>
        <a:ext cx="5602927" cy="1392021"/>
      </dsp:txXfrm>
    </dsp:sp>
    <dsp:sp modelId="{76AB76EA-41EC-4929-9D4D-A8E11DA062F5}">
      <dsp:nvSpPr>
        <dsp:cNvPr id="0" name=""/>
        <dsp:cNvSpPr/>
      </dsp:nvSpPr>
      <dsp:spPr>
        <a:xfrm>
          <a:off x="0" y="1478230"/>
          <a:ext cx="1400731" cy="13920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4122" tIns="137501" rIns="74122" bIns="137501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2</a:t>
          </a:r>
        </a:p>
      </dsp:txBody>
      <dsp:txXfrm>
        <a:off x="0" y="1478230"/>
        <a:ext cx="1400731" cy="1392021"/>
      </dsp:txXfrm>
    </dsp:sp>
    <dsp:sp modelId="{A5DAF59E-EABC-4024-A3C1-9D3025344386}">
      <dsp:nvSpPr>
        <dsp:cNvPr id="0" name=""/>
        <dsp:cNvSpPr/>
      </dsp:nvSpPr>
      <dsp:spPr>
        <a:xfrm>
          <a:off x="1400731" y="2953773"/>
          <a:ext cx="5602927" cy="139202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8712" tIns="353573" rIns="108712" bIns="353573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Use Technology to Connect with Other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Connecting with others can reduce levels of anxiety and boredom. </a:t>
          </a:r>
        </a:p>
      </dsp:txBody>
      <dsp:txXfrm>
        <a:off x="1400731" y="2953773"/>
        <a:ext cx="5602927" cy="1392021"/>
      </dsp:txXfrm>
    </dsp:sp>
    <dsp:sp modelId="{7F4DF952-7C20-4065-A6BD-8E4A3C6EC8F2}">
      <dsp:nvSpPr>
        <dsp:cNvPr id="0" name=""/>
        <dsp:cNvSpPr/>
      </dsp:nvSpPr>
      <dsp:spPr>
        <a:xfrm>
          <a:off x="0" y="2953773"/>
          <a:ext cx="1400731" cy="13920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4122" tIns="137501" rIns="74122" bIns="137501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3</a:t>
          </a:r>
        </a:p>
      </dsp:txBody>
      <dsp:txXfrm>
        <a:off x="0" y="2953773"/>
        <a:ext cx="1400731" cy="1392021"/>
      </dsp:txXfrm>
    </dsp:sp>
    <dsp:sp modelId="{36AC363D-DEDA-44FA-A882-69C005F698F9}">
      <dsp:nvSpPr>
        <dsp:cNvPr id="0" name=""/>
        <dsp:cNvSpPr/>
      </dsp:nvSpPr>
      <dsp:spPr>
        <a:xfrm>
          <a:off x="1400731" y="4429316"/>
          <a:ext cx="5602927" cy="139202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8712" tIns="353573" rIns="108712" bIns="353573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Practice Self-Care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Exercise the body and mind to recharge daily.</a:t>
          </a:r>
        </a:p>
      </dsp:txBody>
      <dsp:txXfrm>
        <a:off x="1400731" y="4429316"/>
        <a:ext cx="5602927" cy="1392021"/>
      </dsp:txXfrm>
    </dsp:sp>
    <dsp:sp modelId="{31C309D4-9CF2-4888-A7FB-1EEC20C73D3F}">
      <dsp:nvSpPr>
        <dsp:cNvPr id="0" name=""/>
        <dsp:cNvSpPr/>
      </dsp:nvSpPr>
      <dsp:spPr>
        <a:xfrm>
          <a:off x="0" y="4429316"/>
          <a:ext cx="1400731" cy="13920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4122" tIns="137501" rIns="74122" bIns="137501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4</a:t>
          </a:r>
        </a:p>
      </dsp:txBody>
      <dsp:txXfrm>
        <a:off x="0" y="4429316"/>
        <a:ext cx="1400731" cy="13920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VerticalSolidActionList">
  <dgm:title val="Vertical Solid Action List"/>
  <dgm:desc val="Use to show non-sequential or grouped lists of information. Works well with large amounts of text. All text has the same level of emphasis, and direction is not implied."/>
  <dgm:catLst>
    <dgm:cat type="list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  <dgm:pt modelId="5">
          <dgm:prSet phldr="1"/>
        </dgm:pt>
        <dgm:pt modelId="5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7" srcId="0" destId="4" srcOrd="3" destOrd="0"/>
        <dgm:cxn modelId="8" srcId="0" destId="5" srcOrd="4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  <dgm:cxn modelId="53" srcId="5" destId="5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6"/>
      <dgm:constr type="primFontSz" for="des" forName="parentText" op="equ" val="28"/>
      <dgm:constr type="primFontSz" for="des" forName="descendantText" refType="primFontSz" refFor="des" refForName="parentText" op="lte" fact="0.82"/>
      <dgm:constr type="primFontSz" for="des" forName="parentText" refType="primFontSz" refFor="des" refForName="descendantText" op="lte" fact="1.25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2"/>
          <dgm:constr type="w" for="ch" forName="descendantText" refType="w" fact="0.8"/>
          <dgm:constr type="h" for="ch" forName="parentText" refType="h"/>
          <dgm:constr type="h" for="ch" forName="descendantText" refType="h" refFor="ch" refForName="parentText"/>
        </dgm:constrLst>
        <dgm:ruleLst/>
        <dgm:layoutNode name="parentText" styleLbl="alignNode1">
          <dgm:varLst>
            <dgm:chMax val="1"/>
            <dgm:bulletEnabled/>
          </dgm:varLst>
          <dgm:alg type="tx"/>
          <dgm:shape xmlns:r="http://schemas.openxmlformats.org/officeDocument/2006/relationships" type="rect" r:blip="" zOrderOff="3">
            <dgm:adjLst/>
          </dgm:shape>
          <dgm:presOf axis="self" ptType="node"/>
          <dgm:constrLst>
            <dgm:constr type="tMarg" refType="h" fact="0.28"/>
            <dgm:constr type="bMarg" refType="h" fact="0.28"/>
            <dgm:constr type="lMarg" refType="w" fact="0.15"/>
            <dgm:constr type="rMarg" refType="w" fact="0.15"/>
          </dgm:constrLst>
          <dgm:ruleLst>
            <dgm:rule type="primFontSz" val="15" fact="NaN" max="NaN"/>
          </dgm:ruleLst>
        </dgm:layoutNode>
        <dgm:layoutNode name="descendantText" styleLbl="alignAccFollowNode1">
          <dgm:varLst>
            <dgm:bulletEnabled/>
          </dgm:varLst>
          <dgm:alg type="tx">
            <dgm:param type="stBulletLvl" val="0"/>
            <dgm:param type="parTxLTRAlign" val="l"/>
            <dgm:param type="shpTxLTRAlignCh" val="l"/>
            <dgm:param type="parTxRTLAlign" val="r"/>
            <dgm:param type="shpTxRTLAlignCh" val="r"/>
          </dgm:alg>
          <dgm:choose name="Name10">
            <dgm:if name="Name11" func="var" arg="dir" op="equ" val="norm">
              <dgm:shape xmlns:r="http://schemas.openxmlformats.org/officeDocument/2006/relationships" type="rect" r:blip="">
                <dgm:adjLst/>
              </dgm:shape>
            </dgm:if>
            <dgm:else name="Name12">
              <dgm:shape xmlns:r="http://schemas.openxmlformats.org/officeDocument/2006/relationships" type="rect" r:blip="">
                <dgm:adjLst/>
              </dgm:shape>
            </dgm:else>
          </dgm:choose>
          <dgm:presOf axis="des" ptType="node"/>
          <dgm:constrLst>
            <dgm:constr type="primFontSz" val="24"/>
            <dgm:constr type="lMarg" refType="w" fact="0.055"/>
            <dgm:constr type="rMarg" refType="w" fact="0.055"/>
            <dgm:constr type="tMarg" refType="h" fact="0.72"/>
            <dgm:constr type="bMarg" refType="h" fact="0.72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DEF500-7EDC-42C6-9F9D-35B383C9FE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1EEACB-1617-4D36-B808-6C020CD777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1A7D6A-7905-4F9F-A32B-84C4DE808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3C6E5-267F-4DC2-8138-0E87C52FB8AB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BF4D76-1C0D-42B5-86F6-C6E12968B8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4C71D7-193B-4170-8998-FC99E5375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5D986-03EE-4C9F-AA63-85C2DA9D73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26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D07B61-E934-403D-83C4-A40C342F8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B296BC-019D-4E65-A91D-16DDB0BCED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7EA34F-D32B-4959-A535-52A7B101D5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3C6E5-267F-4DC2-8138-0E87C52FB8AB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91CE6B-80ED-43C3-81D2-8A4297604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958ED3-00AE-4756-937C-471EB2314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5D986-03EE-4C9F-AA63-85C2DA9D73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775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AC18EC9-00F5-439F-B453-BA3D9760C1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F90408-F4B7-4C18-B680-99533F12FF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A5BFE3-E9A9-48DE-9343-06852AD5E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3C6E5-267F-4DC2-8138-0E87C52FB8AB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394DA9-1E1E-4FA7-8681-8C5234AC3C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ED194F-2D0A-4293-A79D-6E6467CF3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5D986-03EE-4C9F-AA63-85C2DA9D73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904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6EDB27-53A4-4750-8DCD-1B96500EE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3FCBB5-A26E-4A88-A423-0FDD40E63F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212DDA-DAC9-4CA4-B523-303447713C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3C6E5-267F-4DC2-8138-0E87C52FB8AB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262799-2A90-4206-BD73-59703258E1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941090-EF29-4550-90ED-A9677B663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5D986-03EE-4C9F-AA63-85C2DA9D73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563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5C784-722B-4E5B-8DFC-9C571DD88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7F2103-C5AE-4ED1-B19B-27ABF3A4F1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13666A-76AD-4BE8-AC86-210BC136CC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3C6E5-267F-4DC2-8138-0E87C52FB8AB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5C9F2F-3489-40DD-9A1F-AB21B7A062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3ED82C-3B5C-4909-AB28-D7CAFF53D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5D986-03EE-4C9F-AA63-85C2DA9D73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235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6531AA-2E44-4EBE-B5EE-2942D9EC6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43AD5B-F49D-4A62-9DAF-EE1C794702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03D1CD-C2D2-4B1C-9013-BEC37F1137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8AB895-E23C-4FB3-B981-BEDE5E381C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3C6E5-267F-4DC2-8138-0E87C52FB8AB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299309-FD25-44B6-86B1-EDB79C1C8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562E33-B673-4E0C-8DD0-E054B5D00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5D986-03EE-4C9F-AA63-85C2DA9D73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971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9AE9C8-D0AF-44D5-B0B2-123BDCF19C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91C4C7-B73A-41C6-A616-A5E60506D2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0AD30A-E560-4070-9EEE-447019F433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A2B3D22-3B47-4843-A4C2-F4EA0C5FAEA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0B75EB-AB8D-44C7-913D-0698FB5A28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0623AA0-38C4-488E-B8A7-7B62F8F1C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3C6E5-267F-4DC2-8138-0E87C52FB8AB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D41B2EA-FC54-42D2-8ABB-10DC73930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A993D36-A8B8-4E8F-A33E-7F2750EEE8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5D986-03EE-4C9F-AA63-85C2DA9D73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398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EEEFC7-CF38-44AB-B7C2-ABF99A64C1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EE3BC52-CD46-4E4B-BDAC-B6A3B034B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3C6E5-267F-4DC2-8138-0E87C52FB8AB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EF49F7-07E9-44BD-A4B3-EBD602DE89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CD2A11-F48D-4719-AAF9-16D25C95B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5D986-03EE-4C9F-AA63-85C2DA9D73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141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332F754-5BEA-47FB-B6FF-CD10780FA2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3C6E5-267F-4DC2-8138-0E87C52FB8AB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F0D1BDD-4637-4105-8623-C7C96FC3AB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A1F0B0-0DC0-4D2B-9BE2-B6CD1018FE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5D986-03EE-4C9F-AA63-85C2DA9D73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928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EF7AF4-23D1-4E89-9F35-8EBEB2F8C2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4E0E41-A931-47BE-8AFE-D5C51B32F7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058300-35DD-4533-AFF1-C6E34E673F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54A656-D158-4877-87D7-4CFFBC676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3C6E5-267F-4DC2-8138-0E87C52FB8AB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7FD5CA-F52A-4E19-8340-C6277C115C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6BDDDF-B187-41FD-9E1B-9ACC4D4F6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5D986-03EE-4C9F-AA63-85C2DA9D73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71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5EDE4A-91D7-4866-ABC8-DFA6482EA9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68CFA84-E9F4-42D5-BF45-C022F3420D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C69568-4F73-4EA8-9816-23AD0FA775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17C0BF-085B-48E9-9479-C7D48E811D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3C6E5-267F-4DC2-8138-0E87C52FB8AB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0FEB8E-1735-4552-9174-906A0F6B36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6BEB96-107D-49B2-9C33-399BDA9C3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5D986-03EE-4C9F-AA63-85C2DA9D73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646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4659AD8-5BD8-439C-B34C-965A98764F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B9956B-7721-41D9-8C6C-3CD0C2278D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7C6530-368E-42A1-8809-CA099AA1E1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43C6E5-267F-4DC2-8138-0E87C52FB8AB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D94AE0-F6B1-4B0D-AC60-3FE945B424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7ABBFE-A37E-4DF0-BAE1-571CCF9F5E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45D986-03EE-4C9F-AA63-85C2DA9D73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270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Layout" Target="../diagrams/layout1.xml"/><Relationship Id="rId7" Type="http://schemas.openxmlformats.org/officeDocument/2006/relationships/hyperlink" Target="https://health.mil/News/Articles/2020/03/31/Coping-with-the-stress-of-social-distancing" TargetMode="Externa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2285737-90EE-47DC-AC80-8AE156B11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B57BDC17-F1B3-455F-BBF1-680AA1F25C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64E2FA9A-FEF7-4501-B0EB-5E45EDD217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BC38192B-B4CB-47D4-A3B1-10010247F1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96330E33-E171-4B0F-82B5-AF7230399B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332B1723-69BF-42D7-B757-0FA059E152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F115D62D-1E96-48D1-A78D-D370A0BFB9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91C2876A-169D-4822-A766-C00578C88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2E6E688-7DEF-483D-A961-82D3987D90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9185" y="1005717"/>
            <a:ext cx="3949148" cy="1818861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Four Tips to Cope with Stress During Social Distancing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B66CCD3-E433-4C74-A98E-7DC50A52EBF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3631682"/>
              </p:ext>
            </p:extLst>
          </p:nvPr>
        </p:nvGraphicFramePr>
        <p:xfrm>
          <a:off x="5010149" y="351691"/>
          <a:ext cx="7003659" cy="5824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E3E77146-93CC-4863-86E8-CBAFD6761D0B}"/>
              </a:ext>
            </a:extLst>
          </p:cNvPr>
          <p:cNvSpPr/>
          <p:nvPr/>
        </p:nvSpPr>
        <p:spPr>
          <a:xfrm>
            <a:off x="5834956" y="6218917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hlinkClick r:id="rId7"/>
              </a:rPr>
              <a:t>https://health.mil/News/Articles/2020/03/31/Coping-with-the-stress-of-social-distancing</a:t>
            </a:r>
            <a:endParaRPr lang="en-US" dirty="0"/>
          </a:p>
        </p:txBody>
      </p:sp>
      <p:sp>
        <p:nvSpPr>
          <p:cNvPr id="6" name="AutoShape 2" descr="Paulding County School District Logo">
            <a:extLst>
              <a:ext uri="{FF2B5EF4-FFF2-40B4-BE49-F238E27FC236}">
                <a16:creationId xmlns:a16="http://schemas.microsoft.com/office/drawing/2014/main" id="{0BFB2D20-F833-4199-8266-2AE2E964F05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8" name="Picture 4" descr="Paulding County School District Logo">
            <a:extLst>
              <a:ext uri="{FF2B5EF4-FFF2-40B4-BE49-F238E27FC236}">
                <a16:creationId xmlns:a16="http://schemas.microsoft.com/office/drawing/2014/main" id="{D42286C3-F479-4CB2-B36E-2FE4B74D6D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606" y="3297737"/>
            <a:ext cx="3844671" cy="3070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71204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D435FEC3295314293651B9379B0C81E" ma:contentTypeVersion="28" ma:contentTypeDescription="Create a new document." ma:contentTypeScope="" ma:versionID="2641cbc595a4784cff26a12d27ced25a">
  <xsd:schema xmlns:xsd="http://www.w3.org/2001/XMLSchema" xmlns:xs="http://www.w3.org/2001/XMLSchema" xmlns:p="http://schemas.microsoft.com/office/2006/metadata/properties" xmlns:ns3="26aa6c82-88e9-46a8-b13a-714bac9bacfe" xmlns:ns4="61215c3b-d2ee-45ad-b51a-5ce18a96734a" targetNamespace="http://schemas.microsoft.com/office/2006/metadata/properties" ma:root="true" ma:fieldsID="b7b2a7d0875fce8351d3df9d5ea422f9" ns3:_="" ns4:_="">
    <xsd:import namespace="26aa6c82-88e9-46a8-b13a-714bac9bacfe"/>
    <xsd:import namespace="61215c3b-d2ee-45ad-b51a-5ce18a96734a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NotebookType" minOccurs="0"/>
                <xsd:element ref="ns4:FolderType" minOccurs="0"/>
                <xsd:element ref="ns4:Owner" minOccurs="0"/>
                <xsd:element ref="ns4:DefaultSectionNames" minOccurs="0"/>
                <xsd:element ref="ns4:Templates" minOccurs="0"/>
                <xsd:element ref="ns4:CultureName" minOccurs="0"/>
                <xsd:element ref="ns4:AppVersion" minOccurs="0"/>
                <xsd:element ref="ns4:Teachers" minOccurs="0"/>
                <xsd:element ref="ns4:Students" minOccurs="0"/>
                <xsd:element ref="ns4:Student_Groups" minOccurs="0"/>
                <xsd:element ref="ns4:Invited_Teachers" minOccurs="0"/>
                <xsd:element ref="ns4:Invited_Students" minOccurs="0"/>
                <xsd:element ref="ns4:Self_Registration_Enabled" minOccurs="0"/>
                <xsd:element ref="ns4:Has_Teacher_Only_SectionGroup" minOccurs="0"/>
                <xsd:element ref="ns4:Is_Collaboration_Space_Locked" minOccurs="0"/>
                <xsd:element ref="ns4:MediaServiceAutoTags" minOccurs="0"/>
                <xsd:element ref="ns4:MediaServiceOCR" minOccurs="0"/>
                <xsd:element ref="ns4:MediaServiceDateTaken" minOccurs="0"/>
                <xsd:element ref="ns4:MediaServiceLocation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6aa6c82-88e9-46a8-b13a-714bac9bacf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215c3b-d2ee-45ad-b51a-5ce18a9673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NotebookType" ma:index="13" nillable="true" ma:displayName="Notebook Type" ma:internalName="NotebookType">
      <xsd:simpleType>
        <xsd:restriction base="dms:Text"/>
      </xsd:simpleType>
    </xsd:element>
    <xsd:element name="FolderType" ma:index="14" nillable="true" ma:displayName="Folder Type" ma:internalName="FolderType">
      <xsd:simpleType>
        <xsd:restriction base="dms:Text"/>
      </xsd:simpleType>
    </xsd:element>
    <xsd:element name="Owner" ma:index="15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6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17" nillable="true" ma:displayName="Templates" ma:internalName="Templates">
      <xsd:simpleType>
        <xsd:restriction base="dms:Note">
          <xsd:maxLength value="255"/>
        </xsd:restriction>
      </xsd:simpleType>
    </xsd:element>
    <xsd:element name="CultureName" ma:index="18" nillable="true" ma:displayName="Culture Name" ma:internalName="CultureName">
      <xsd:simpleType>
        <xsd:restriction base="dms:Text"/>
      </xsd:simpleType>
    </xsd:element>
    <xsd:element name="AppVersion" ma:index="19" nillable="true" ma:displayName="App Version" ma:internalName="AppVersion">
      <xsd:simpleType>
        <xsd:restriction base="dms:Text"/>
      </xsd:simpleType>
    </xsd:element>
    <xsd:element name="Teachers" ma:index="20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21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22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23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4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5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26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7" nillable="true" ma:displayName="Is Collaboration Space Locked" ma:internalName="Is_Collaboration_Space_Locked">
      <xsd:simpleType>
        <xsd:restriction base="dms:Boolean"/>
      </xsd:simpleType>
    </xsd:element>
    <xsd:element name="MediaServiceAutoTags" ma:index="28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29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30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31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3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3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3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wner xmlns="61215c3b-d2ee-45ad-b51a-5ce18a96734a">
      <UserInfo>
        <DisplayName/>
        <AccountId xsi:nil="true"/>
        <AccountType/>
      </UserInfo>
    </Owner>
    <Students xmlns="61215c3b-d2ee-45ad-b51a-5ce18a96734a">
      <UserInfo>
        <DisplayName/>
        <AccountId xsi:nil="true"/>
        <AccountType/>
      </UserInfo>
    </Students>
    <AppVersion xmlns="61215c3b-d2ee-45ad-b51a-5ce18a96734a" xsi:nil="true"/>
    <NotebookType xmlns="61215c3b-d2ee-45ad-b51a-5ce18a96734a" xsi:nil="true"/>
    <FolderType xmlns="61215c3b-d2ee-45ad-b51a-5ce18a96734a" xsi:nil="true"/>
    <Teachers xmlns="61215c3b-d2ee-45ad-b51a-5ce18a96734a">
      <UserInfo>
        <DisplayName/>
        <AccountId xsi:nil="true"/>
        <AccountType/>
      </UserInfo>
    </Teachers>
    <Templates xmlns="61215c3b-d2ee-45ad-b51a-5ce18a96734a" xsi:nil="true"/>
    <Has_Teacher_Only_SectionGroup xmlns="61215c3b-d2ee-45ad-b51a-5ce18a96734a" xsi:nil="true"/>
    <Invited_Students xmlns="61215c3b-d2ee-45ad-b51a-5ce18a96734a" xsi:nil="true"/>
    <Is_Collaboration_Space_Locked xmlns="61215c3b-d2ee-45ad-b51a-5ce18a96734a" xsi:nil="true"/>
    <Self_Registration_Enabled xmlns="61215c3b-d2ee-45ad-b51a-5ce18a96734a" xsi:nil="true"/>
    <DefaultSectionNames xmlns="61215c3b-d2ee-45ad-b51a-5ce18a96734a" xsi:nil="true"/>
    <Invited_Teachers xmlns="61215c3b-d2ee-45ad-b51a-5ce18a96734a" xsi:nil="true"/>
    <CultureName xmlns="61215c3b-d2ee-45ad-b51a-5ce18a96734a" xsi:nil="true"/>
    <Student_Groups xmlns="61215c3b-d2ee-45ad-b51a-5ce18a96734a">
      <UserInfo>
        <DisplayName/>
        <AccountId xsi:nil="true"/>
        <AccountType/>
      </UserInfo>
    </Student_Groups>
  </documentManagement>
</p:properties>
</file>

<file path=customXml/itemProps1.xml><?xml version="1.0" encoding="utf-8"?>
<ds:datastoreItem xmlns:ds="http://schemas.openxmlformats.org/officeDocument/2006/customXml" ds:itemID="{27032D17-A2C3-4DC1-9E2F-DFEC93F8A9C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6aa6c82-88e9-46a8-b13a-714bac9bacfe"/>
    <ds:schemaRef ds:uri="61215c3b-d2ee-45ad-b51a-5ce18a9673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B474EB1-EE45-46BC-8E36-72BDE204B33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A4B1120-0CD1-441A-A5B2-1442078B5632}">
  <ds:schemaRefs>
    <ds:schemaRef ds:uri="http://schemas.microsoft.com/office/2006/metadata/properties"/>
    <ds:schemaRef ds:uri="http://schemas.microsoft.com/office/infopath/2007/PartnerControls"/>
    <ds:schemaRef ds:uri="61215c3b-d2ee-45ad-b51a-5ce18a96734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90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Four Tips to Cope with Stress During Social Distancing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Brandon B. Quinn</dc:creator>
  <cp:lastModifiedBy>Brandon B. Quinn</cp:lastModifiedBy>
  <cp:revision>2</cp:revision>
  <dcterms:created xsi:type="dcterms:W3CDTF">2020-04-13T12:52:14Z</dcterms:created>
  <dcterms:modified xsi:type="dcterms:W3CDTF">2020-04-13T13:03:11Z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0x0101002D435FEC3295314293651B9379B0C81E</vt:lpwstr>
  </property>
</Properties>
</file>